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0" r:id="rId11"/>
    <p:sldId id="261" r:id="rId12"/>
    <p:sldId id="262" r:id="rId13"/>
    <p:sldId id="263" r:id="rId14"/>
    <p:sldId id="264" r:id="rId15"/>
    <p:sldId id="267" r:id="rId16"/>
    <p:sldId id="265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C615-2F61-A482-4240-2785351CF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1B2E1-C9DE-EA84-FEF2-B7643C9A8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9EDA6-1A9D-3A49-3842-3C01E5C2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96482-92BA-EC18-90DB-4C083A63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F8B4D-5A4F-94D1-EFD1-744244C8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51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4887-DFA8-BB31-F6FD-408B96E4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487BC-7C35-6E16-E318-ECB579385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625DF-BE4B-F15F-DD2F-8546E3E4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1F66D-725A-E4AC-DEFA-CDA611BD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0444B-ADE8-80D9-5ACE-B9DDF1EA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21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BF9D3-4479-4310-E0C8-0CE64282F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76DFD-4BC9-8CB5-B9C8-02174FD46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6AFA-6C12-E919-C3BB-F563AB06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C0452-0DF2-D59C-D3DB-3F21F305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0E19F-AD23-B8CB-E18A-14B7E100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11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DD12-EC3F-CAE0-0DD4-A8D1FF79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00B8-7C74-0369-7966-6FF923A73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C7A88-8A75-3168-8F0E-8687DF5F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383C-AB5F-C6BE-1921-6EE7A354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1BCF9-A9B8-1EBF-22A4-389578C9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637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61A6-1BD8-4C2C-2110-8D026B8A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4DFB8-B49F-7611-4B6F-98A96385A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0886F-BBAF-E822-0A30-231DC7BA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2E8CD-5747-CA89-EED8-56FCFD45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34199-8586-CAF5-3627-038B35DF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85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BDFB-3EFF-4D74-E356-808FBF85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A18C5-0E6F-768D-FDDE-817432574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B49E5-260D-7991-A55D-7A8FEDD6C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E7DDA-FA47-A97B-B591-A8DECFCD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34759-8A6B-895B-36C3-44F5CFE3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DEB72-07E6-8B10-9899-5980691B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94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4498-790E-4556-CC95-6DB6A200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D7317-29C2-3EB9-B1BC-336902AF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CA587-17E3-12B5-45BD-2D7195916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F5EE7-DD08-6D99-31B8-E5E4B0543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F5FC2-DD99-2E87-0B23-963BD5BE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41B650-DA6E-2FAE-7D72-6BC5AD1A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4E416-6C99-10FC-188C-75D90FFC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5CCE1-6F59-0491-53A8-D97FB206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90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B5EB-5162-9468-F15A-BC447C41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467A2-6B62-B0AC-FA77-CD0B82D7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51520-CC28-7744-503A-F2191484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131D6-1329-8E17-102A-A7DCDFFF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95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896FD-28CD-8817-352B-942AA42D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F75AD-309D-1669-6D18-853B500F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C4F30-B6FB-92F9-882F-B14BE58E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34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E229-2414-D192-4594-878B7D2D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9970-5FD0-B7F3-0EF9-052EB639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F1AD7-9ED2-CB05-8F88-C65D344B5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DC255-620E-750D-5911-6AEBA554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6DD2D-114A-D857-22DF-3598A602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D2CB7-A604-2D3A-AE82-73A03A31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329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853D-6F33-EE2B-15A4-ABD85866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E0286-D548-7DA7-4490-E4A32CF5E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EBAF6-E1EA-7A74-6FD5-4ED2D4B9C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36714-987B-31D2-D5FC-CB1CBF1F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8CB0D-C27D-1FA2-968D-64E39699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06209-D47D-4F82-79FD-C085A11F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822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39CE8-ACFD-F343-18C3-79A44B1B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9F833-D7F5-065A-F142-DEEE68D01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19BCA-CD47-6EFF-36D4-75B2788B0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24CBF-55F8-46DF-B444-25F9BE207647}" type="datetimeFigureOut">
              <a:rPr lang="hr-HR" smtClean="0"/>
              <a:t>27.2.2024.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E41F-5BC2-BCFB-A965-696F1B1BB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83AA7-0693-E223-3BD3-10DF00D5C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1821A0-4E2D-468E-BCB3-A6E4890F85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61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E228-D16F-BBBB-E3EE-FF59C0B35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68BC4-A876-992D-A474-9BF5DDAC5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63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4679-8CC2-A596-C905-D3D92582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04CF-7ED5-868D-3646-F8BD38414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729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7DC3-E051-0720-B81A-65C812DA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5CCC5-C9B4-B50C-91CA-A27E3F72C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68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96F8-3E0F-3991-8218-96E7878A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2C16-2858-7B75-95B3-DF156C87DB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EE1B1-498A-004D-1DC0-A9018D0FAB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76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61D5-8D44-3189-CBAA-EBB53C83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37083-0949-DF18-A9AE-D2F45DBB9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2737E-6D14-C095-A023-8BA32E466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869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8D7A-CD26-B6EB-243C-B3C79074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CEBBB-B7F0-31CE-8DA2-3FE16CDE18E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981D8-90E7-5A4D-9D9F-A1D75B62A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396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7860-9177-E6E5-9971-C879506F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6EAB-E089-AA1B-0C98-479F3AB174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BA823-EA6B-2D67-3FAF-EB2AA3E8E1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83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B73D-4583-0B4B-7255-DBE19F36C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048FE-AA93-035A-320F-2117DF630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017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461C-E1D7-4E90-D855-ED02BA22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901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98FC-FF56-30D3-AA32-DBC60C9D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536C-7A1C-5C91-69FE-6E35906C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61788-A26E-69F8-2770-D976C43D6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38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9A4E-0DCD-F1F7-F601-B3B8CD5C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75F6E-D0D7-82D2-A2D3-C25DB7A0475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5BE38-FD06-1BA8-2961-A1F3AB223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66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0609-8BA9-B14A-E0DF-4D8E0CA24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B764E-B4D9-6432-C317-61D56959B2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316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5837-37CA-8516-E8A2-7AF71C3C3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61BA0-F27B-BC8E-7448-2BB48570C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260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9DCA-09B7-E341-5C49-E17066B6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7BC95-F2EA-0478-5FC0-06F1169D4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25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E4DB-8B9F-6438-BC44-1A1F3B27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09AD-58C7-EE0A-B630-8827AF3593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0FE73-CD05-E4AD-DCCB-3EE5B8D2D9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407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3275-9208-25FB-0E2B-DC6699A6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14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42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27C8-B20C-4E1D-4B6F-B3556187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86309-7FF4-4906-138B-F413DF56E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83262-03E7-EA61-E383-3B6B5D7BE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36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64B2-001C-E284-29DE-B20CECFB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5939A-9135-7915-7C76-BA057349045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6C150-32C6-6C37-4CB6-74D095FB7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05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Kongres 9</dc:creator>
  <cp:lastModifiedBy>Kongres 9</cp:lastModifiedBy>
  <cp:revision>1</cp:revision>
  <dcterms:created xsi:type="dcterms:W3CDTF">2024-02-27T10:14:52Z</dcterms:created>
  <dcterms:modified xsi:type="dcterms:W3CDTF">2024-02-27T10:23:05Z</dcterms:modified>
</cp:coreProperties>
</file>